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YfDI~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XNR3RkojJ9hTq8uf6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жилой р-н </a:t>
            </a:r>
            <a:r>
              <a:rPr lang="ru-RU" sz="1283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Росляково</a:t>
            </a:r>
            <a:r>
              <a:rPr lang="ru-RU" sz="1283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Приморская, 5а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жилой р-н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Росляково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Приморская, 5а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9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1406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жилой р-н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Росляково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Приморская, 5а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6"/>
          <a:srcRect b="15060"/>
          <a:stretch/>
        </p:blipFill>
        <p:spPr>
          <a:xfrm>
            <a:off x="4478127" y="-1"/>
            <a:ext cx="4665874" cy="516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1" y="2314899"/>
            <a:ext cx="4654462" cy="2833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711" y="2314898"/>
            <a:ext cx="4954896" cy="2828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жилой р-н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Росляково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Приморская, 5а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240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Arial</vt:lpstr>
      <vt:lpstr>Anek Malayalam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18</cp:revision>
  <dcterms:created xsi:type="dcterms:W3CDTF">2026-04-09T08:38:06Z</dcterms:created>
  <dcterms:modified xsi:type="dcterms:W3CDTF">2026-04-14T09:52:03Z</dcterms:modified>
</cp:coreProperties>
</file>